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3"/>
    </p:embeddedFont>
    <p:embeddedFont>
      <p:font typeface="Montserrat Bold" panose="00000800000000000000" charset="0"/>
      <p:regular r:id="rId14"/>
    </p:embeddedFont>
    <p:embeddedFont>
      <p:font typeface="Montserrat Semi-Bold" panose="020B0604020202020204" charset="0"/>
      <p:regular r:id="rId15"/>
    </p:embeddedFont>
    <p:embeddedFont>
      <p:font typeface="Open Sans" panose="020B0606030504020204" pitchFamily="34" charset="0"/>
      <p:regular r:id="rId16"/>
    </p:embeddedFont>
    <p:embeddedFont>
      <p:font typeface="Open Sans Bold" panose="020B0806030504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46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25830" y="0"/>
            <a:ext cx="8062170" cy="10287000"/>
            <a:chOff x="0" y="0"/>
            <a:chExt cx="212337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3370" cy="2709333"/>
            </a:xfrm>
            <a:custGeom>
              <a:avLst/>
              <a:gdLst/>
              <a:ahLst/>
              <a:cxnLst/>
              <a:rect l="l" t="t" r="r" b="b"/>
              <a:pathLst>
                <a:path w="2123370" h="2709333">
                  <a:moveTo>
                    <a:pt x="0" y="0"/>
                  </a:moveTo>
                  <a:lnTo>
                    <a:pt x="2123370" y="0"/>
                  </a:lnTo>
                  <a:lnTo>
                    <a:pt x="21233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A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233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78505" y="2057400"/>
            <a:ext cx="10709495" cy="8229600"/>
            <a:chOff x="0" y="0"/>
            <a:chExt cx="14279327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b="50755"/>
            <a:stretch>
              <a:fillRect/>
            </a:stretch>
          </p:blipFill>
          <p:spPr>
            <a:xfrm>
              <a:off x="0" y="0"/>
              <a:ext cx="14279327" cy="109728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595547" y="7506450"/>
            <a:ext cx="842375" cy="47625"/>
            <a:chOff x="0" y="0"/>
            <a:chExt cx="221860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860" cy="12543"/>
            </a:xfrm>
            <a:custGeom>
              <a:avLst/>
              <a:gdLst/>
              <a:ahLst/>
              <a:cxnLst/>
              <a:rect l="l" t="t" r="r" b="b"/>
              <a:pathLst>
                <a:path w="221860" h="12543">
                  <a:moveTo>
                    <a:pt x="0" y="0"/>
                  </a:moveTo>
                  <a:lnTo>
                    <a:pt x="221860" y="0"/>
                  </a:lnTo>
                  <a:lnTo>
                    <a:pt x="22186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860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56595" y="2516038"/>
            <a:ext cx="9561380" cy="336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06"/>
              </a:lnSpc>
            </a:pPr>
            <a:r>
              <a:rPr lang="en-US" sz="12906">
                <a:solidFill>
                  <a:srgbClr val="000000"/>
                </a:solidFill>
                <a:latin typeface="Montserrat Bold"/>
              </a:rPr>
              <a:t>PROJECT</a:t>
            </a:r>
          </a:p>
          <a:p>
            <a:pPr algn="l">
              <a:lnSpc>
                <a:spcPts val="12906"/>
              </a:lnSpc>
            </a:pPr>
            <a:r>
              <a:rPr lang="en-US" sz="12906">
                <a:solidFill>
                  <a:srgbClr val="000000"/>
                </a:solidFill>
                <a:latin typeface="Montserrat Bold"/>
              </a:rPr>
              <a:t>PLAN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8822" y="8004398"/>
            <a:ext cx="453372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Fit zone is a your only chose to have a healthy life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8822" y="6007364"/>
            <a:ext cx="496081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105">
                <a:solidFill>
                  <a:srgbClr val="000000"/>
                </a:solidFill>
                <a:latin typeface="Open Sans Bold"/>
              </a:rPr>
              <a:t>Presentation For Yourwebsite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66543" y="989875"/>
            <a:ext cx="399275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www.fitzone.com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4145" y="-191741"/>
            <a:ext cx="7037709" cy="10670481"/>
            <a:chOff x="0" y="0"/>
            <a:chExt cx="1853553" cy="2810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553" cy="2810333"/>
            </a:xfrm>
            <a:custGeom>
              <a:avLst/>
              <a:gdLst/>
              <a:ahLst/>
              <a:cxnLst/>
              <a:rect l="l" t="t" r="r" b="b"/>
              <a:pathLst>
                <a:path w="1853553" h="2810333">
                  <a:moveTo>
                    <a:pt x="0" y="0"/>
                  </a:moveTo>
                  <a:lnTo>
                    <a:pt x="1853553" y="0"/>
                  </a:lnTo>
                  <a:lnTo>
                    <a:pt x="1853553" y="2810333"/>
                  </a:lnTo>
                  <a:lnTo>
                    <a:pt x="0" y="2810333"/>
                  </a:lnTo>
                  <a:close/>
                </a:path>
              </a:pathLst>
            </a:custGeom>
            <a:solidFill>
              <a:srgbClr val="2EE6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53553" cy="284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solidFill>
              <a:srgbClr val="01A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1100" y="6380269"/>
            <a:ext cx="2366375" cy="47625"/>
            <a:chOff x="0" y="0"/>
            <a:chExt cx="623243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3243" cy="12543"/>
            </a:xfrm>
            <a:custGeom>
              <a:avLst/>
              <a:gdLst/>
              <a:ahLst/>
              <a:cxnLst/>
              <a:rect l="l" t="t" r="r" b="b"/>
              <a:pathLst>
                <a:path w="623243" h="12543">
                  <a:moveTo>
                    <a:pt x="0" y="0"/>
                  </a:moveTo>
                  <a:lnTo>
                    <a:pt x="623243" y="0"/>
                  </a:lnTo>
                  <a:lnTo>
                    <a:pt x="62324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2324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009594" y="1447706"/>
            <a:ext cx="7981875" cy="8271373"/>
          </a:xfrm>
          <a:custGeom>
            <a:avLst/>
            <a:gdLst/>
            <a:ahLst/>
            <a:cxnLst/>
            <a:rect l="l" t="t" r="r" b="b"/>
            <a:pathLst>
              <a:path w="7981875" h="8271373">
                <a:moveTo>
                  <a:pt x="0" y="0"/>
                </a:moveTo>
                <a:lnTo>
                  <a:pt x="7981875" y="0"/>
                </a:lnTo>
                <a:lnTo>
                  <a:pt x="7981875" y="8271373"/>
                </a:lnTo>
                <a:lnTo>
                  <a:pt x="0" y="8271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806020"/>
            <a:ext cx="8980894" cy="25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33"/>
              </a:lnSpc>
            </a:pPr>
            <a:r>
              <a:rPr lang="en-US" sz="18121">
                <a:solidFill>
                  <a:srgbClr val="000000"/>
                </a:solidFill>
                <a:latin typeface="Montserrat Bold"/>
              </a:rPr>
              <a:t>SHAHD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815279" y="398100"/>
            <a:ext cx="399275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www.fitzone.com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1100" y="6570769"/>
            <a:ext cx="8636330" cy="59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4"/>
              </a:lnSpc>
              <a:spcBef>
                <a:spcPct val="0"/>
              </a:spcBef>
            </a:pPr>
            <a:r>
              <a:rPr lang="en-US" sz="3517" spc="175">
                <a:solidFill>
                  <a:srgbClr val="000000"/>
                </a:solidFill>
                <a:latin typeface="Open Sans Bold"/>
              </a:rPr>
              <a:t>responsibility for: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100" y="7319632"/>
            <a:ext cx="3690144" cy="51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017" spc="150" dirty="0">
                <a:solidFill>
                  <a:srgbClr val="000000"/>
                </a:solidFill>
                <a:latin typeface="Open Sans"/>
              </a:rPr>
              <a:t>Team leader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45509-4370-C414-921E-EE52FDD2DC79}"/>
              </a:ext>
            </a:extLst>
          </p:cNvPr>
          <p:cNvSpPr txBox="1"/>
          <p:nvPr/>
        </p:nvSpPr>
        <p:spPr>
          <a:xfrm>
            <a:off x="533400" y="7749326"/>
            <a:ext cx="10108503" cy="55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1415" lvl="1" indent="-325707" algn="l">
              <a:lnSpc>
                <a:spcPts val="4224"/>
              </a:lnSpc>
              <a:buFont typeface="Arial"/>
              <a:buChar char="•"/>
            </a:pPr>
            <a:r>
              <a:rPr lang="en-US" sz="1800" spc="150" dirty="0">
                <a:solidFill>
                  <a:srgbClr val="000000"/>
                </a:solidFill>
                <a:latin typeface="Open Sans"/>
              </a:rPr>
              <a:t>Database login &amp; signup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14E3C8-5234-BD16-3725-B333DA7F7DAD}"/>
              </a:ext>
            </a:extLst>
          </p:cNvPr>
          <p:cNvSpPr txBox="1"/>
          <p:nvPr/>
        </p:nvSpPr>
        <p:spPr>
          <a:xfrm>
            <a:off x="533400" y="8362717"/>
            <a:ext cx="9803703" cy="55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1415" lvl="1" indent="-325707" algn="l">
              <a:lnSpc>
                <a:spcPts val="4224"/>
              </a:lnSpc>
              <a:buFont typeface="Arial"/>
              <a:buChar char="•"/>
            </a:pPr>
            <a:r>
              <a:rPr lang="en-US" spc="150" dirty="0">
                <a:solidFill>
                  <a:srgbClr val="000000"/>
                </a:solidFill>
                <a:latin typeface="Open Sans"/>
              </a:rPr>
              <a:t>About us</a:t>
            </a:r>
            <a:r>
              <a:rPr lang="en-US" sz="1800" spc="150" dirty="0">
                <a:solidFill>
                  <a:srgbClr val="000000"/>
                </a:solidFill>
                <a:latin typeface="Open Sans"/>
              </a:rPr>
              <a:t> &amp; </a:t>
            </a:r>
            <a:r>
              <a:rPr lang="en-US" spc="150" dirty="0">
                <a:solidFill>
                  <a:srgbClr val="000000"/>
                </a:solidFill>
                <a:latin typeface="Open Sans"/>
              </a:rPr>
              <a:t>contact us</a:t>
            </a:r>
            <a:r>
              <a:rPr lang="en-US" sz="1800" spc="150" dirty="0">
                <a:solidFill>
                  <a:srgbClr val="000000"/>
                </a:solidFill>
                <a:latin typeface="Open Sans"/>
              </a:rPr>
              <a:t>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43248" y="1057275"/>
            <a:ext cx="399275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www.fitzone.com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6988175"/>
            <a:ext cx="18288000" cy="798821"/>
            <a:chOff x="0" y="0"/>
            <a:chExt cx="4816593" cy="210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0389"/>
            </a:xfrm>
            <a:custGeom>
              <a:avLst/>
              <a:gdLst/>
              <a:ahLst/>
              <a:cxnLst/>
              <a:rect l="l" t="t" r="r" b="b"/>
              <a:pathLst>
                <a:path w="4816592" h="210389">
                  <a:moveTo>
                    <a:pt x="0" y="0"/>
                  </a:moveTo>
                  <a:lnTo>
                    <a:pt x="4816592" y="0"/>
                  </a:lnTo>
                  <a:lnTo>
                    <a:pt x="4816592" y="210389"/>
                  </a:lnTo>
                  <a:lnTo>
                    <a:pt x="0" y="210389"/>
                  </a:lnTo>
                  <a:close/>
                </a:path>
              </a:pathLst>
            </a:custGeom>
            <a:solidFill>
              <a:srgbClr val="03CC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48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6486" y="2269876"/>
            <a:ext cx="14855028" cy="17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37"/>
              </a:lnSpc>
            </a:pPr>
            <a:r>
              <a:rPr lang="en-US" sz="12488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22812" y="5095875"/>
            <a:ext cx="842375" cy="47625"/>
            <a:chOff x="0" y="0"/>
            <a:chExt cx="221860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860" cy="12543"/>
            </a:xfrm>
            <a:custGeom>
              <a:avLst/>
              <a:gdLst/>
              <a:ahLst/>
              <a:cxnLst/>
              <a:rect l="l" t="t" r="r" b="b"/>
              <a:pathLst>
                <a:path w="221860" h="12543">
                  <a:moveTo>
                    <a:pt x="0" y="0"/>
                  </a:moveTo>
                  <a:lnTo>
                    <a:pt x="221860" y="0"/>
                  </a:lnTo>
                  <a:lnTo>
                    <a:pt x="22186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860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95041" y="4060740"/>
            <a:ext cx="6697919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sz="2340" spc="117">
                <a:solidFill>
                  <a:srgbClr val="000000"/>
                </a:solidFill>
                <a:latin typeface="Open Sans Bold"/>
              </a:rPr>
              <a:t>Presentation For our website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7345426"/>
            <a:ext cx="18288000" cy="2941574"/>
            <a:chOff x="0" y="0"/>
            <a:chExt cx="24384000" cy="392209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36922" b="36922"/>
            <a:stretch>
              <a:fillRect/>
            </a:stretch>
          </p:blipFill>
          <p:spPr>
            <a:xfrm>
              <a:off x="0" y="0"/>
              <a:ext cx="24384000" cy="3922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04384" y="2065719"/>
            <a:ext cx="8614591" cy="7333517"/>
            <a:chOff x="0" y="0"/>
            <a:chExt cx="2484759" cy="21152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4759" cy="2115252"/>
            </a:xfrm>
            <a:custGeom>
              <a:avLst/>
              <a:gdLst/>
              <a:ahLst/>
              <a:cxnLst/>
              <a:rect l="l" t="t" r="r" b="b"/>
              <a:pathLst>
                <a:path w="2484759" h="2115252">
                  <a:moveTo>
                    <a:pt x="0" y="0"/>
                  </a:moveTo>
                  <a:lnTo>
                    <a:pt x="2484759" y="0"/>
                  </a:lnTo>
                  <a:lnTo>
                    <a:pt x="2484759" y="2115252"/>
                  </a:lnTo>
                  <a:lnTo>
                    <a:pt x="0" y="2115252"/>
                  </a:lnTo>
                  <a:close/>
                </a:path>
              </a:pathLst>
            </a:custGeom>
            <a:solidFill>
              <a:srgbClr val="0512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4759" cy="2153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38181" y="2178829"/>
            <a:ext cx="8346996" cy="7117571"/>
            <a:chOff x="0" y="0"/>
            <a:chExt cx="11129329" cy="949009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7838" r="8238"/>
            <a:stretch>
              <a:fillRect/>
            </a:stretch>
          </p:blipFill>
          <p:spPr>
            <a:xfrm>
              <a:off x="0" y="0"/>
              <a:ext cx="11129329" cy="949009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69025" y="2065719"/>
            <a:ext cx="6985566" cy="7333517"/>
            <a:chOff x="0" y="0"/>
            <a:chExt cx="1839820" cy="19314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9820" cy="1931461"/>
            </a:xfrm>
            <a:custGeom>
              <a:avLst/>
              <a:gdLst/>
              <a:ahLst/>
              <a:cxnLst/>
              <a:rect l="l" t="t" r="r" b="b"/>
              <a:pathLst>
                <a:path w="1839820" h="1931461">
                  <a:moveTo>
                    <a:pt x="0" y="0"/>
                  </a:moveTo>
                  <a:lnTo>
                    <a:pt x="1839820" y="0"/>
                  </a:lnTo>
                  <a:lnTo>
                    <a:pt x="1839820" y="1931461"/>
                  </a:lnTo>
                  <a:lnTo>
                    <a:pt x="0" y="1931461"/>
                  </a:lnTo>
                  <a:close/>
                </a:path>
              </a:pathLst>
            </a:custGeom>
            <a:solidFill>
              <a:srgbClr val="03CC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39820" cy="1969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82138" y="6763594"/>
            <a:ext cx="842375" cy="47625"/>
            <a:chOff x="0" y="0"/>
            <a:chExt cx="221860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860" cy="12543"/>
            </a:xfrm>
            <a:custGeom>
              <a:avLst/>
              <a:gdLst/>
              <a:ahLst/>
              <a:cxnLst/>
              <a:rect l="l" t="t" r="r" b="b"/>
              <a:pathLst>
                <a:path w="221860" h="12543">
                  <a:moveTo>
                    <a:pt x="0" y="0"/>
                  </a:moveTo>
                  <a:lnTo>
                    <a:pt x="221860" y="0"/>
                  </a:lnTo>
                  <a:lnTo>
                    <a:pt x="22186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1860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026218" y="989875"/>
            <a:ext cx="399275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www.Fitzone.com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2749" y="2913864"/>
            <a:ext cx="6725432" cy="270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4"/>
              </a:lnSpc>
            </a:pPr>
            <a:r>
              <a:rPr lang="en-US" sz="9558">
                <a:solidFill>
                  <a:srgbClr val="000000"/>
                </a:solidFill>
                <a:latin typeface="Montserrat Bold"/>
              </a:rPr>
              <a:t>WEBSITE</a:t>
            </a:r>
          </a:p>
          <a:p>
            <a:pPr algn="l">
              <a:lnSpc>
                <a:spcPts val="10514"/>
              </a:lnSpc>
            </a:pPr>
            <a:r>
              <a:rPr lang="en-US" sz="9558">
                <a:solidFill>
                  <a:srgbClr val="000000"/>
                </a:solidFill>
                <a:latin typeface="Montserrat Bold"/>
              </a:rPr>
              <a:t>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4463" y="5755662"/>
            <a:ext cx="536129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109">
                <a:solidFill>
                  <a:srgbClr val="000000"/>
                </a:solidFill>
                <a:latin typeface="Open Sans Bold"/>
              </a:rPr>
              <a:t>responsibility by Ghonemy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9466" y="6973144"/>
            <a:ext cx="4490127" cy="198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475" lvl="1" indent="-246238" algn="l">
              <a:lnSpc>
                <a:spcPts val="3193"/>
              </a:lnSpc>
              <a:buFont typeface="Arial"/>
              <a:buChar char="•"/>
            </a:pPr>
            <a:r>
              <a:rPr lang="en-US" sz="2281" spc="68">
                <a:solidFill>
                  <a:srgbClr val="000000"/>
                </a:solidFill>
                <a:latin typeface="Montserrat"/>
              </a:rPr>
              <a:t>ui/ux </a:t>
            </a:r>
          </a:p>
          <a:p>
            <a:pPr marL="492475" lvl="1" indent="-246238" algn="l">
              <a:lnSpc>
                <a:spcPts val="3193"/>
              </a:lnSpc>
              <a:buFont typeface="Arial"/>
              <a:buChar char="•"/>
            </a:pPr>
            <a:r>
              <a:rPr lang="en-US" sz="2281" spc="68">
                <a:solidFill>
                  <a:srgbClr val="000000"/>
                </a:solidFill>
                <a:latin typeface="Montserrat"/>
              </a:rPr>
              <a:t>logo design</a:t>
            </a:r>
          </a:p>
          <a:p>
            <a:pPr marL="492475" lvl="1" indent="-246238" algn="l">
              <a:lnSpc>
                <a:spcPts val="3193"/>
              </a:lnSpc>
              <a:buFont typeface="Arial"/>
              <a:buChar char="•"/>
            </a:pPr>
            <a:r>
              <a:rPr lang="en-US" sz="2281" spc="68">
                <a:solidFill>
                  <a:srgbClr val="000000"/>
                </a:solidFill>
                <a:latin typeface="Montserrat"/>
              </a:rPr>
              <a:t>colors</a:t>
            </a:r>
          </a:p>
          <a:p>
            <a:pPr marL="492475" lvl="1" indent="-246238" algn="l">
              <a:lnSpc>
                <a:spcPts val="3193"/>
              </a:lnSpc>
              <a:buFont typeface="Arial"/>
              <a:buChar char="•"/>
            </a:pPr>
            <a:r>
              <a:rPr lang="en-US" sz="2281" spc="68">
                <a:solidFill>
                  <a:srgbClr val="000000"/>
                </a:solidFill>
                <a:latin typeface="Montserrat"/>
              </a:rPr>
              <a:t>fonts</a:t>
            </a:r>
          </a:p>
          <a:p>
            <a:pPr marL="492475" lvl="1" indent="-246238" algn="l">
              <a:lnSpc>
                <a:spcPts val="3193"/>
              </a:lnSpc>
              <a:buFont typeface="Arial"/>
              <a:buChar char="•"/>
            </a:pPr>
            <a:r>
              <a:rPr lang="en-US" sz="2281" spc="68">
                <a:solidFill>
                  <a:srgbClr val="000000"/>
                </a:solidFill>
                <a:latin typeface="Montserrat"/>
              </a:rPr>
              <a:t>presentation design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4145" y="-191741"/>
            <a:ext cx="7037709" cy="10670481"/>
            <a:chOff x="0" y="0"/>
            <a:chExt cx="1853553" cy="2810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553" cy="2810333"/>
            </a:xfrm>
            <a:custGeom>
              <a:avLst/>
              <a:gdLst/>
              <a:ahLst/>
              <a:cxnLst/>
              <a:rect l="l" t="t" r="r" b="b"/>
              <a:pathLst>
                <a:path w="1853553" h="2810333">
                  <a:moveTo>
                    <a:pt x="0" y="0"/>
                  </a:moveTo>
                  <a:lnTo>
                    <a:pt x="1853553" y="0"/>
                  </a:lnTo>
                  <a:lnTo>
                    <a:pt x="1853553" y="2810333"/>
                  </a:lnTo>
                  <a:lnTo>
                    <a:pt x="0" y="2810333"/>
                  </a:lnTo>
                  <a:close/>
                </a:path>
              </a:pathLst>
            </a:custGeom>
            <a:solidFill>
              <a:srgbClr val="2EE6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53553" cy="284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041268"/>
            <a:ext cx="900863" cy="50932"/>
            <a:chOff x="0" y="0"/>
            <a:chExt cx="221860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860" cy="12543"/>
            </a:xfrm>
            <a:custGeom>
              <a:avLst/>
              <a:gdLst/>
              <a:ahLst/>
              <a:cxnLst/>
              <a:rect l="l" t="t" r="r" b="b"/>
              <a:pathLst>
                <a:path w="221860" h="12543">
                  <a:moveTo>
                    <a:pt x="0" y="0"/>
                  </a:moveTo>
                  <a:lnTo>
                    <a:pt x="221860" y="0"/>
                  </a:lnTo>
                  <a:lnTo>
                    <a:pt x="22186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1860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13059" y="2051079"/>
            <a:ext cx="7189203" cy="7207221"/>
          </a:xfrm>
          <a:custGeom>
            <a:avLst/>
            <a:gdLst/>
            <a:ahLst/>
            <a:cxnLst/>
            <a:rect l="l" t="t" r="r" b="b"/>
            <a:pathLst>
              <a:path w="7189203" h="7207221">
                <a:moveTo>
                  <a:pt x="0" y="0"/>
                </a:moveTo>
                <a:lnTo>
                  <a:pt x="7189203" y="0"/>
                </a:lnTo>
                <a:lnTo>
                  <a:pt x="7189203" y="7207221"/>
                </a:lnTo>
                <a:lnTo>
                  <a:pt x="0" y="7207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266543" y="989875"/>
            <a:ext cx="399275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www.fitzone.com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290050"/>
            <a:ext cx="8839172" cy="148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0"/>
              </a:lnSpc>
            </a:pPr>
            <a:r>
              <a:rPr lang="en-US" sz="10387">
                <a:solidFill>
                  <a:srgbClr val="000000"/>
                </a:solidFill>
                <a:latin typeface="Montserrat Bold"/>
              </a:rPr>
              <a:t>FRONT 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5708" y="-135578"/>
            <a:ext cx="9516435" cy="10558157"/>
            <a:chOff x="0" y="0"/>
            <a:chExt cx="2506386" cy="2780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6386" cy="2780749"/>
            </a:xfrm>
            <a:custGeom>
              <a:avLst/>
              <a:gdLst/>
              <a:ahLst/>
              <a:cxnLst/>
              <a:rect l="l" t="t" r="r" b="b"/>
              <a:pathLst>
                <a:path w="2506386" h="2780749">
                  <a:moveTo>
                    <a:pt x="0" y="0"/>
                  </a:moveTo>
                  <a:lnTo>
                    <a:pt x="2506386" y="0"/>
                  </a:lnTo>
                  <a:lnTo>
                    <a:pt x="2506386" y="2780749"/>
                  </a:lnTo>
                  <a:lnTo>
                    <a:pt x="0" y="2780749"/>
                  </a:lnTo>
                  <a:close/>
                </a:path>
              </a:pathLst>
            </a:custGeom>
            <a:solidFill>
              <a:srgbClr val="2EE6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06386" cy="28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65908" y="1958777"/>
            <a:ext cx="4069637" cy="7299721"/>
            <a:chOff x="0" y="0"/>
            <a:chExt cx="1173830" cy="21055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3830" cy="2105503"/>
            </a:xfrm>
            <a:custGeom>
              <a:avLst/>
              <a:gdLst/>
              <a:ahLst/>
              <a:cxnLst/>
              <a:rect l="l" t="t" r="r" b="b"/>
              <a:pathLst>
                <a:path w="1173830" h="2105503">
                  <a:moveTo>
                    <a:pt x="0" y="0"/>
                  </a:moveTo>
                  <a:lnTo>
                    <a:pt x="1173830" y="0"/>
                  </a:lnTo>
                  <a:lnTo>
                    <a:pt x="1173830" y="2105503"/>
                  </a:lnTo>
                  <a:lnTo>
                    <a:pt x="0" y="21055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73830" cy="2143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14940" y="2951221"/>
            <a:ext cx="4539630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Montserrat Bold"/>
              </a:rPr>
              <a:t>ABDELRHEM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362448" y="2053748"/>
            <a:ext cx="3876558" cy="7109779"/>
            <a:chOff x="0" y="0"/>
            <a:chExt cx="5168744" cy="947970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b="18537"/>
            <a:stretch>
              <a:fillRect/>
            </a:stretch>
          </p:blipFill>
          <p:spPr>
            <a:xfrm>
              <a:off x="0" y="0"/>
              <a:ext cx="5168744" cy="9479705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2392821" y="6724910"/>
            <a:ext cx="3271803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Montserrat Bold"/>
              </a:rPr>
              <a:t>LAILA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4940" y="6724910"/>
            <a:ext cx="3271803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Montserrat Bold"/>
              </a:rPr>
              <a:t>MARIAM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14940" y="6142539"/>
            <a:ext cx="1784849" cy="67678"/>
            <a:chOff x="0" y="0"/>
            <a:chExt cx="470084" cy="178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0084" cy="17825"/>
            </a:xfrm>
            <a:custGeom>
              <a:avLst/>
              <a:gdLst/>
              <a:ahLst/>
              <a:cxnLst/>
              <a:rect l="l" t="t" r="r" b="b"/>
              <a:pathLst>
                <a:path w="470084" h="17825">
                  <a:moveTo>
                    <a:pt x="0" y="0"/>
                  </a:moveTo>
                  <a:lnTo>
                    <a:pt x="470084" y="0"/>
                  </a:lnTo>
                  <a:lnTo>
                    <a:pt x="470084" y="17825"/>
                  </a:lnTo>
                  <a:lnTo>
                    <a:pt x="0" y="17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70084" cy="5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240421" y="2646421"/>
            <a:ext cx="4175324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Montserrat Bold"/>
              </a:rPr>
              <a:t>MOHAMMED&amp; AYA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392821" y="6210216"/>
            <a:ext cx="1784849" cy="67678"/>
            <a:chOff x="0" y="0"/>
            <a:chExt cx="470084" cy="178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084" cy="17825"/>
            </a:xfrm>
            <a:custGeom>
              <a:avLst/>
              <a:gdLst/>
              <a:ahLst/>
              <a:cxnLst/>
              <a:rect l="l" t="t" r="r" b="b"/>
              <a:pathLst>
                <a:path w="470084" h="17825">
                  <a:moveTo>
                    <a:pt x="0" y="0"/>
                  </a:moveTo>
                  <a:lnTo>
                    <a:pt x="470084" y="0"/>
                  </a:lnTo>
                  <a:lnTo>
                    <a:pt x="470084" y="17825"/>
                  </a:lnTo>
                  <a:lnTo>
                    <a:pt x="0" y="17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70084" cy="5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815399" y="2760898"/>
            <a:ext cx="15379152" cy="188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9"/>
              </a:lnSpc>
            </a:pPr>
            <a:r>
              <a:rPr lang="en-US" sz="13217">
                <a:solidFill>
                  <a:srgbClr val="000000"/>
                </a:solidFill>
                <a:latin typeface="Montserrat Bold"/>
              </a:rPr>
              <a:t>MARIAM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594145" y="-191741"/>
            <a:ext cx="7037709" cy="10670481"/>
            <a:chOff x="0" y="0"/>
            <a:chExt cx="1853553" cy="28103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3553" cy="2810333"/>
            </a:xfrm>
            <a:custGeom>
              <a:avLst/>
              <a:gdLst/>
              <a:ahLst/>
              <a:cxnLst/>
              <a:rect l="l" t="t" r="r" b="b"/>
              <a:pathLst>
                <a:path w="1853553" h="2810333">
                  <a:moveTo>
                    <a:pt x="0" y="0"/>
                  </a:moveTo>
                  <a:lnTo>
                    <a:pt x="1853553" y="0"/>
                  </a:lnTo>
                  <a:lnTo>
                    <a:pt x="1853553" y="2810333"/>
                  </a:lnTo>
                  <a:lnTo>
                    <a:pt x="0" y="2810333"/>
                  </a:lnTo>
                  <a:close/>
                </a:path>
              </a:pathLst>
            </a:custGeom>
            <a:solidFill>
              <a:srgbClr val="2EE6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53553" cy="284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solidFill>
              <a:srgbClr val="01A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6686" y="5951638"/>
            <a:ext cx="1764797" cy="47625"/>
            <a:chOff x="0" y="0"/>
            <a:chExt cx="464802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4802" cy="12543"/>
            </a:xfrm>
            <a:custGeom>
              <a:avLst/>
              <a:gdLst/>
              <a:ahLst/>
              <a:cxnLst/>
              <a:rect l="l" t="t" r="r" b="b"/>
              <a:pathLst>
                <a:path w="464802" h="12543">
                  <a:moveTo>
                    <a:pt x="0" y="0"/>
                  </a:moveTo>
                  <a:lnTo>
                    <a:pt x="464802" y="0"/>
                  </a:lnTo>
                  <a:lnTo>
                    <a:pt x="46480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6480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995930" y="2150871"/>
            <a:ext cx="5123002" cy="4992598"/>
          </a:xfrm>
          <a:custGeom>
            <a:avLst/>
            <a:gdLst/>
            <a:ahLst/>
            <a:cxnLst/>
            <a:rect l="l" t="t" r="r" b="b"/>
            <a:pathLst>
              <a:path w="5123002" h="4992598">
                <a:moveTo>
                  <a:pt x="0" y="0"/>
                </a:moveTo>
                <a:lnTo>
                  <a:pt x="5123002" y="0"/>
                </a:lnTo>
                <a:lnTo>
                  <a:pt x="5123002" y="4992598"/>
                </a:lnTo>
                <a:lnTo>
                  <a:pt x="0" y="4992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49779" y="395538"/>
            <a:ext cx="3992757" cy="24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www.reallygreatsite.com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4425" y="6281504"/>
            <a:ext cx="8636330" cy="51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4"/>
              </a:lnSpc>
              <a:spcBef>
                <a:spcPct val="0"/>
              </a:spcBef>
            </a:pPr>
            <a:r>
              <a:rPr lang="en-US" sz="3017" spc="150">
                <a:solidFill>
                  <a:srgbClr val="000000"/>
                </a:solidFill>
                <a:latin typeface="Open Sans Bold"/>
              </a:rPr>
              <a:t>responsibility for: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3741" y="7081167"/>
            <a:ext cx="8636330" cy="51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415" lvl="1" indent="-325707" algn="l">
              <a:lnSpc>
                <a:spcPts val="4224"/>
              </a:lnSpc>
              <a:buFont typeface="Arial"/>
              <a:buChar char="•"/>
            </a:pPr>
            <a:r>
              <a:rPr lang="en-US" sz="3017" spc="150">
                <a:solidFill>
                  <a:srgbClr val="000000"/>
                </a:solidFill>
                <a:latin typeface="Open Sans"/>
              </a:rPr>
              <a:t>video slider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64810"/>
            <a:ext cx="15379152" cy="188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39"/>
              </a:lnSpc>
            </a:pPr>
            <a:r>
              <a:rPr lang="en-US" sz="13217">
                <a:solidFill>
                  <a:srgbClr val="000000"/>
                </a:solidFill>
                <a:latin typeface="Montserrat Bold"/>
              </a:rPr>
              <a:t>LAILA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293355" y="-191741"/>
            <a:ext cx="7338498" cy="10670481"/>
            <a:chOff x="0" y="0"/>
            <a:chExt cx="1932773" cy="28103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2773" cy="2810333"/>
            </a:xfrm>
            <a:custGeom>
              <a:avLst/>
              <a:gdLst/>
              <a:ahLst/>
              <a:cxnLst/>
              <a:rect l="l" t="t" r="r" b="b"/>
              <a:pathLst>
                <a:path w="1932773" h="2810333">
                  <a:moveTo>
                    <a:pt x="0" y="0"/>
                  </a:moveTo>
                  <a:lnTo>
                    <a:pt x="1932773" y="0"/>
                  </a:lnTo>
                  <a:lnTo>
                    <a:pt x="1932773" y="2810333"/>
                  </a:lnTo>
                  <a:lnTo>
                    <a:pt x="0" y="2810333"/>
                  </a:lnTo>
                  <a:close/>
                </a:path>
              </a:pathLst>
            </a:custGeom>
            <a:solidFill>
              <a:srgbClr val="2EE6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32773" cy="284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solidFill>
              <a:srgbClr val="01A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636" y="5547647"/>
            <a:ext cx="2366375" cy="47625"/>
            <a:chOff x="0" y="0"/>
            <a:chExt cx="623243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243" cy="12543"/>
            </a:xfrm>
            <a:custGeom>
              <a:avLst/>
              <a:gdLst/>
              <a:ahLst/>
              <a:cxnLst/>
              <a:rect l="l" t="t" r="r" b="b"/>
              <a:pathLst>
                <a:path w="623243" h="12543">
                  <a:moveTo>
                    <a:pt x="0" y="0"/>
                  </a:moveTo>
                  <a:lnTo>
                    <a:pt x="623243" y="0"/>
                  </a:lnTo>
                  <a:lnTo>
                    <a:pt x="62324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2324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17054" y="790741"/>
            <a:ext cx="6790265" cy="8608894"/>
          </a:xfrm>
          <a:custGeom>
            <a:avLst/>
            <a:gdLst/>
            <a:ahLst/>
            <a:cxnLst/>
            <a:rect l="l" t="t" r="r" b="b"/>
            <a:pathLst>
              <a:path w="6790265" h="8608894">
                <a:moveTo>
                  <a:pt x="0" y="0"/>
                </a:moveTo>
                <a:lnTo>
                  <a:pt x="6790264" y="0"/>
                </a:lnTo>
                <a:lnTo>
                  <a:pt x="6790264" y="8608893"/>
                </a:lnTo>
                <a:lnTo>
                  <a:pt x="0" y="8608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49779" y="395538"/>
            <a:ext cx="399275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www.fitzone.com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1100" y="5877513"/>
            <a:ext cx="8636330" cy="57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  <a:spcBef>
                <a:spcPct val="0"/>
              </a:spcBef>
            </a:pPr>
            <a:r>
              <a:rPr lang="en-US" sz="3417" spc="170">
                <a:solidFill>
                  <a:srgbClr val="000000"/>
                </a:solidFill>
                <a:latin typeface="Open Sans Bold"/>
              </a:rPr>
              <a:t>responsibility for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650" y="6682328"/>
            <a:ext cx="8636330" cy="158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415" lvl="1" indent="-325707" algn="l">
              <a:lnSpc>
                <a:spcPts val="4224"/>
              </a:lnSpc>
              <a:buFont typeface="Arial"/>
              <a:buChar char="•"/>
            </a:pPr>
            <a:r>
              <a:rPr lang="en-US" sz="3017" spc="150">
                <a:solidFill>
                  <a:srgbClr val="000000"/>
                </a:solidFill>
                <a:latin typeface="Open Sans"/>
              </a:rPr>
              <a:t>Footer </a:t>
            </a:r>
          </a:p>
          <a:p>
            <a:pPr marL="651415" lvl="1" indent="-325707" algn="l">
              <a:lnSpc>
                <a:spcPts val="4224"/>
              </a:lnSpc>
              <a:buFont typeface="Arial"/>
              <a:buChar char="•"/>
            </a:pPr>
            <a:r>
              <a:rPr lang="en-US" sz="3017" spc="150">
                <a:solidFill>
                  <a:srgbClr val="000000"/>
                </a:solidFill>
                <a:latin typeface="Open Sans"/>
              </a:rPr>
              <a:t>Shoop page</a:t>
            </a:r>
          </a:p>
          <a:p>
            <a:pPr marL="651415" lvl="1" indent="-325707" algn="l">
              <a:lnSpc>
                <a:spcPts val="4224"/>
              </a:lnSpc>
              <a:buFont typeface="Arial"/>
              <a:buChar char="•"/>
            </a:pPr>
            <a:r>
              <a:rPr lang="en-US" sz="3017" spc="150">
                <a:solidFill>
                  <a:srgbClr val="000000"/>
                </a:solidFill>
                <a:latin typeface="Open Sans"/>
              </a:rPr>
              <a:t>card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70408" y="-191741"/>
            <a:ext cx="8461446" cy="10670481"/>
            <a:chOff x="0" y="0"/>
            <a:chExt cx="2228529" cy="2810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8529" cy="2810333"/>
            </a:xfrm>
            <a:custGeom>
              <a:avLst/>
              <a:gdLst/>
              <a:ahLst/>
              <a:cxnLst/>
              <a:rect l="l" t="t" r="r" b="b"/>
              <a:pathLst>
                <a:path w="2228529" h="2810333">
                  <a:moveTo>
                    <a:pt x="0" y="0"/>
                  </a:moveTo>
                  <a:lnTo>
                    <a:pt x="2228529" y="0"/>
                  </a:lnTo>
                  <a:lnTo>
                    <a:pt x="2228529" y="2810333"/>
                  </a:lnTo>
                  <a:lnTo>
                    <a:pt x="0" y="2810333"/>
                  </a:lnTo>
                  <a:close/>
                </a:path>
              </a:pathLst>
            </a:custGeom>
            <a:solidFill>
              <a:srgbClr val="2EE6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8529" cy="284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54242" y="1577436"/>
            <a:ext cx="13086043" cy="316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71"/>
              </a:lnSpc>
            </a:pPr>
            <a:r>
              <a:rPr lang="en-US" sz="11246">
                <a:solidFill>
                  <a:srgbClr val="000000"/>
                </a:solidFill>
                <a:latin typeface="Montserrat Bold"/>
              </a:rPr>
              <a:t>AYA &amp;</a:t>
            </a:r>
          </a:p>
          <a:p>
            <a:pPr algn="l">
              <a:lnSpc>
                <a:spcPts val="12371"/>
              </a:lnSpc>
            </a:pPr>
            <a:r>
              <a:rPr lang="en-US" sz="11246">
                <a:solidFill>
                  <a:srgbClr val="000000"/>
                </a:solidFill>
                <a:latin typeface="Montserrat Bold"/>
              </a:rPr>
              <a:t>MOHAMMED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solidFill>
              <a:srgbClr val="01A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1100" y="6325188"/>
            <a:ext cx="2366375" cy="47625"/>
            <a:chOff x="0" y="0"/>
            <a:chExt cx="623243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243" cy="12543"/>
            </a:xfrm>
            <a:custGeom>
              <a:avLst/>
              <a:gdLst/>
              <a:ahLst/>
              <a:cxnLst/>
              <a:rect l="l" t="t" r="r" b="b"/>
              <a:pathLst>
                <a:path w="623243" h="12543">
                  <a:moveTo>
                    <a:pt x="0" y="0"/>
                  </a:moveTo>
                  <a:lnTo>
                    <a:pt x="623243" y="0"/>
                  </a:lnTo>
                  <a:lnTo>
                    <a:pt x="62324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2324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432095" y="3532291"/>
            <a:ext cx="7577039" cy="6317356"/>
          </a:xfrm>
          <a:custGeom>
            <a:avLst/>
            <a:gdLst/>
            <a:ahLst/>
            <a:cxnLst/>
            <a:rect l="l" t="t" r="r" b="b"/>
            <a:pathLst>
              <a:path w="7577039" h="6317356">
                <a:moveTo>
                  <a:pt x="0" y="0"/>
                </a:moveTo>
                <a:lnTo>
                  <a:pt x="7577039" y="0"/>
                </a:lnTo>
                <a:lnTo>
                  <a:pt x="7577039" y="6317356"/>
                </a:lnTo>
                <a:lnTo>
                  <a:pt x="0" y="6317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-853379" y="515854"/>
            <a:ext cx="399275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www.fitzone.com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1100" y="6515688"/>
            <a:ext cx="8636330" cy="59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4"/>
              </a:lnSpc>
              <a:spcBef>
                <a:spcPct val="0"/>
              </a:spcBef>
            </a:pPr>
            <a:r>
              <a:rPr lang="en-US" sz="3517" spc="175">
                <a:solidFill>
                  <a:srgbClr val="000000"/>
                </a:solidFill>
                <a:latin typeface="Open Sans Bold"/>
              </a:rPr>
              <a:t>responsibility for: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4242" y="7266285"/>
            <a:ext cx="8636330" cy="51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415" lvl="1" indent="-325707" algn="l">
              <a:lnSpc>
                <a:spcPts val="4224"/>
              </a:lnSpc>
              <a:buFont typeface="Arial"/>
              <a:buChar char="•"/>
            </a:pPr>
            <a:r>
              <a:rPr lang="en-US" sz="3017" spc="150">
                <a:solidFill>
                  <a:srgbClr val="000000"/>
                </a:solidFill>
                <a:latin typeface="Open Sans"/>
              </a:rPr>
              <a:t>Datils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84023"/>
            <a:ext cx="13553246" cy="1663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2"/>
              </a:lnSpc>
            </a:pPr>
            <a:r>
              <a:rPr lang="en-US" sz="11648">
                <a:solidFill>
                  <a:srgbClr val="000000"/>
                </a:solidFill>
                <a:latin typeface="Montserrat Bold"/>
              </a:rPr>
              <a:t>ABDELRHEM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594145" y="-191741"/>
            <a:ext cx="7037709" cy="10670481"/>
            <a:chOff x="0" y="0"/>
            <a:chExt cx="1853553" cy="28103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3553" cy="2810333"/>
            </a:xfrm>
            <a:custGeom>
              <a:avLst/>
              <a:gdLst/>
              <a:ahLst/>
              <a:cxnLst/>
              <a:rect l="l" t="t" r="r" b="b"/>
              <a:pathLst>
                <a:path w="1853553" h="2810333">
                  <a:moveTo>
                    <a:pt x="0" y="0"/>
                  </a:moveTo>
                  <a:lnTo>
                    <a:pt x="1853553" y="0"/>
                  </a:lnTo>
                  <a:lnTo>
                    <a:pt x="1853553" y="2810333"/>
                  </a:lnTo>
                  <a:lnTo>
                    <a:pt x="0" y="2810333"/>
                  </a:lnTo>
                  <a:close/>
                </a:path>
              </a:pathLst>
            </a:custGeom>
            <a:solidFill>
              <a:srgbClr val="2EE6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53553" cy="284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solidFill>
              <a:srgbClr val="01A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1100" y="6487113"/>
            <a:ext cx="2366375" cy="47625"/>
            <a:chOff x="0" y="0"/>
            <a:chExt cx="623243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243" cy="12543"/>
            </a:xfrm>
            <a:custGeom>
              <a:avLst/>
              <a:gdLst/>
              <a:ahLst/>
              <a:cxnLst/>
              <a:rect l="l" t="t" r="r" b="b"/>
              <a:pathLst>
                <a:path w="623243" h="12543">
                  <a:moveTo>
                    <a:pt x="0" y="0"/>
                  </a:moveTo>
                  <a:lnTo>
                    <a:pt x="623243" y="0"/>
                  </a:lnTo>
                  <a:lnTo>
                    <a:pt x="62324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2324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82489" y="2038246"/>
            <a:ext cx="6865065" cy="6847903"/>
          </a:xfrm>
          <a:custGeom>
            <a:avLst/>
            <a:gdLst/>
            <a:ahLst/>
            <a:cxnLst/>
            <a:rect l="l" t="t" r="r" b="b"/>
            <a:pathLst>
              <a:path w="6865065" h="6847903">
                <a:moveTo>
                  <a:pt x="0" y="0"/>
                </a:moveTo>
                <a:lnTo>
                  <a:pt x="6865066" y="0"/>
                </a:lnTo>
                <a:lnTo>
                  <a:pt x="6865066" y="6847903"/>
                </a:lnTo>
                <a:lnTo>
                  <a:pt x="0" y="6847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-815279" y="535907"/>
            <a:ext cx="399275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www.fitzone.com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1100" y="6677613"/>
            <a:ext cx="8636330" cy="59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4"/>
              </a:lnSpc>
              <a:spcBef>
                <a:spcPct val="0"/>
              </a:spcBef>
            </a:pPr>
            <a:r>
              <a:rPr lang="en-US" sz="3517" spc="175">
                <a:solidFill>
                  <a:srgbClr val="000000"/>
                </a:solidFill>
                <a:latin typeface="Open Sans Bold"/>
              </a:rPr>
              <a:t>responsibility for: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4242" y="7428210"/>
            <a:ext cx="8636330" cy="104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415" lvl="1" indent="-325707" algn="l">
              <a:lnSpc>
                <a:spcPts val="4224"/>
              </a:lnSpc>
              <a:buFont typeface="Arial"/>
              <a:buChar char="•"/>
            </a:pPr>
            <a:r>
              <a:rPr lang="en-US" sz="3017" spc="150" dirty="0">
                <a:solidFill>
                  <a:srgbClr val="000000"/>
                </a:solidFill>
                <a:latin typeface="Open Sans"/>
              </a:rPr>
              <a:t>login &amp; signup page</a:t>
            </a:r>
          </a:p>
          <a:p>
            <a:pPr marL="651415" lvl="1" indent="-325707" algn="l">
              <a:lnSpc>
                <a:spcPts val="4224"/>
              </a:lnSpc>
              <a:buFont typeface="Arial"/>
              <a:buChar char="•"/>
            </a:pPr>
            <a:r>
              <a:rPr lang="en-US" sz="3017" spc="150" dirty="0">
                <a:solidFill>
                  <a:srgbClr val="000000"/>
                </a:solidFill>
                <a:latin typeface="Open Sans"/>
              </a:rPr>
              <a:t>integrate the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9092" y="-191741"/>
            <a:ext cx="8962761" cy="10670481"/>
            <a:chOff x="0" y="0"/>
            <a:chExt cx="2360563" cy="2810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0563" cy="2810333"/>
            </a:xfrm>
            <a:custGeom>
              <a:avLst/>
              <a:gdLst/>
              <a:ahLst/>
              <a:cxnLst/>
              <a:rect l="l" t="t" r="r" b="b"/>
              <a:pathLst>
                <a:path w="2360563" h="2810333">
                  <a:moveTo>
                    <a:pt x="0" y="0"/>
                  </a:moveTo>
                  <a:lnTo>
                    <a:pt x="2360563" y="0"/>
                  </a:lnTo>
                  <a:lnTo>
                    <a:pt x="2360563" y="2810333"/>
                  </a:lnTo>
                  <a:lnTo>
                    <a:pt x="0" y="2810333"/>
                  </a:lnTo>
                  <a:close/>
                </a:path>
              </a:pathLst>
            </a:custGeom>
            <a:solidFill>
              <a:srgbClr val="2EE6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0563" cy="284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6300" y="6041268"/>
            <a:ext cx="900863" cy="50932"/>
            <a:chOff x="0" y="0"/>
            <a:chExt cx="221860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860" cy="12543"/>
            </a:xfrm>
            <a:custGeom>
              <a:avLst/>
              <a:gdLst/>
              <a:ahLst/>
              <a:cxnLst/>
              <a:rect l="l" t="t" r="r" b="b"/>
              <a:pathLst>
                <a:path w="221860" h="12543">
                  <a:moveTo>
                    <a:pt x="0" y="0"/>
                  </a:moveTo>
                  <a:lnTo>
                    <a:pt x="221860" y="0"/>
                  </a:lnTo>
                  <a:lnTo>
                    <a:pt x="22186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1860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15618" y="1850050"/>
            <a:ext cx="8901850" cy="6987953"/>
          </a:xfrm>
          <a:custGeom>
            <a:avLst/>
            <a:gdLst/>
            <a:ahLst/>
            <a:cxnLst/>
            <a:rect l="l" t="t" r="r" b="b"/>
            <a:pathLst>
              <a:path w="8901850" h="6987953">
                <a:moveTo>
                  <a:pt x="0" y="0"/>
                </a:moveTo>
                <a:lnTo>
                  <a:pt x="8901850" y="0"/>
                </a:lnTo>
                <a:lnTo>
                  <a:pt x="8901850" y="6987953"/>
                </a:lnTo>
                <a:lnTo>
                  <a:pt x="0" y="698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005859" y="782955"/>
            <a:ext cx="399275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Semi-Bold"/>
              </a:rPr>
              <a:t>www.fitzone.com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6300" y="4290050"/>
            <a:ext cx="8839172" cy="148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0"/>
              </a:lnSpc>
            </a:pPr>
            <a:r>
              <a:rPr lang="en-US" sz="10387">
                <a:solidFill>
                  <a:srgbClr val="000000"/>
                </a:solidFill>
                <a:latin typeface="Montserrat Bold"/>
              </a:rPr>
              <a:t>BACK 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147</Words>
  <Application>Microsoft Office PowerPoint</Application>
  <PresentationFormat>Custom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Open Sans</vt:lpstr>
      <vt:lpstr>Calibri</vt:lpstr>
      <vt:lpstr>Arial</vt:lpstr>
      <vt:lpstr>Open Sans Bold</vt:lpstr>
      <vt:lpstr>Montserrat Bold</vt:lpstr>
      <vt:lpstr>Montserrat Semi-Bold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	Blue Minimalist Business Plan Presentation</dc:title>
  <cp:lastModifiedBy>Shahd Ahmed Sayed Ahmed</cp:lastModifiedBy>
  <cp:revision>4</cp:revision>
  <dcterms:created xsi:type="dcterms:W3CDTF">2006-08-16T00:00:00Z</dcterms:created>
  <dcterms:modified xsi:type="dcterms:W3CDTF">2024-05-14T23:08:23Z</dcterms:modified>
  <dc:identifier>DAGE_L5je-U</dc:identifier>
</cp:coreProperties>
</file>